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ra Semi Bold"/>
      <p:regular r:id="rId16"/>
    </p:embeddedFont>
    <p:embeddedFont>
      <p:font typeface="Sora Semi Bold"/>
      <p:regular r:id="rId17"/>
    </p:embeddedFont>
    <p:embeddedFont>
      <p:font typeface="Sora Light"/>
      <p:regular r:id="rId18"/>
    </p:embeddedFont>
    <p:embeddedFont>
      <p:font typeface="Sora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77966"/>
            <a:ext cx="75364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Engineering Optimization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239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Module:Engineering Optimization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Rollnumbers:202310830 :202310725 :202310734 :202311417 :202311369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0480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Assignment 1: Process Model Selection &amp; Optimization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7285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1. Scenario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72126"/>
            <a:ext cx="553283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Characteristics: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58309" y="4328755"/>
            <a:ext cx="30257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Requirement Clarity: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50099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Partially clear. Stakeholders are still refining their needs, so requirements are likely to change.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93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Risk Level: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29833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Medium to high, due to possible data loss, digital infrastructure limitations, and strict deadlines.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6549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Timelines: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33613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Strict 8-month timeline for a basic working system.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07769"/>
            <a:ext cx="37505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Stakeholder Involvement: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568892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High. Health professionals and Ministry officials need to review and validate system functionality continuously.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702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Prototype Need: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36597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 demand for early prototypes to validate functionality.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31375"/>
            <a:ext cx="38896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Infrastructure Constraints: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501253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Limited digital infrastructure, especially in rural health centers.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22352"/>
            <a:ext cx="11168420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1. Comparison of Software Process Models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8309" y="1753672"/>
            <a:ext cx="13113782" cy="5753576"/>
          </a:xfrm>
          <a:prstGeom prst="roundRect">
            <a:avLst>
              <a:gd name="adj" fmla="val 14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5929" y="1761292"/>
            <a:ext cx="13098542" cy="14968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61073" y="1885831"/>
            <a:ext cx="22259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Waterfall Model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3584496" y="1885831"/>
            <a:ext cx="3532108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Simple to manage, structured phases, clear milestones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14034" y="1885831"/>
            <a:ext cx="3532108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 flexible, poor handling of requirement changes, late prototype delivery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1443573" y="1885831"/>
            <a:ext cx="2225993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 very suitable – Requirements are changing; Waterfall is rigid.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65929" y="3258145"/>
            <a:ext cx="13098542" cy="18087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1073" y="3382685"/>
            <a:ext cx="22259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Prototype Model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3584496" y="3382685"/>
            <a:ext cx="3532108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Early prototype delivery, allows stakeholder feedback, helps clarify requirements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14034" y="3382685"/>
            <a:ext cx="3532108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Can lead to incomplete analysis, may increase costs if prototypes are not reused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1443573" y="3382685"/>
            <a:ext cx="2225993" cy="155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Suitable – Stakeholders need early prototypes and requirement validation.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65929" y="5066943"/>
            <a:ext cx="13098542" cy="24326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61073" y="5191482"/>
            <a:ext cx="22259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Agile/Scrum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3584496" y="5191482"/>
            <a:ext cx="3532108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Flexible to requirement changes, iterative development, frequent stakeholder communication, fast delivery of functional parts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514034" y="5191482"/>
            <a:ext cx="3532108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Requires experienced team, may need cultural shift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1443573" y="5191482"/>
            <a:ext cx="2225993" cy="2183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Highly suitable – Can adapt to changing requirements, provides quick working increments, and allows constant feedback.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74458"/>
            <a:ext cx="108929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2. Selected Optimized Process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12087"/>
            <a:ext cx="131137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200"/>
              </a:lnSpc>
              <a:buNone/>
            </a:pPr>
            <a:r>
              <a:rPr lang="en-US" sz="8950" dirty="0">
                <a:solidFill>
                  <a:srgbClr val="DA1B2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Chosen Model: Agile/Scrum</a:t>
            </a:r>
            <a:endParaRPr lang="en-US" sz="8950" dirty="0"/>
          </a:p>
        </p:txBody>
      </p:sp>
      <p:sp>
        <p:nvSpPr>
          <p:cNvPr id="4" name="Shape 2"/>
          <p:cNvSpPr/>
          <p:nvPr/>
        </p:nvSpPr>
        <p:spPr>
          <a:xfrm>
            <a:off x="758309" y="5587841"/>
            <a:ext cx="13113782" cy="1267182"/>
          </a:xfrm>
          <a:prstGeom prst="roundRect">
            <a:avLst>
              <a:gd name="adj" fmla="val 7181"/>
            </a:avLst>
          </a:prstGeom>
          <a:solidFill>
            <a:srgbClr val="F7BBC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884" y="5912763"/>
            <a:ext cx="270748" cy="2165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62207" y="5858470"/>
            <a:ext cx="121933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Takeaway: Agile/Scrum is the best fit for this project due to its adaptability and focus on continuous feedback, which aligns perfectly with the project's evolving requirements and high stakeholder involvement.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1315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3. Justification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59129"/>
            <a:ext cx="6448544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7829" y="2559129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5" name="Text 3"/>
          <p:cNvSpPr/>
          <p:nvPr/>
        </p:nvSpPr>
        <p:spPr>
          <a:xfrm>
            <a:off x="1096804" y="2806184"/>
            <a:ext cx="47419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Handling Requirement Changes: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96804" y="3292316"/>
            <a:ext cx="586299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Agile allows continuous updates and adjustments, so changing health system needs can be incorporated quickly.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3428" y="2559129"/>
            <a:ext cx="6448663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2948" y="2559129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9" name="Text 7"/>
          <p:cNvSpPr/>
          <p:nvPr/>
        </p:nvSpPr>
        <p:spPr>
          <a:xfrm>
            <a:off x="7761923" y="2806184"/>
            <a:ext cx="41857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Speed of Prototype Delivery: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61923" y="3292316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Functional prototypes can be delivered in each sprint, enabling early validation by stakeholders.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8309" y="4796076"/>
            <a:ext cx="6448544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27829" y="4796076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3" name="Text 11"/>
          <p:cNvSpPr/>
          <p:nvPr/>
        </p:nvSpPr>
        <p:spPr>
          <a:xfrm>
            <a:off x="1096804" y="5043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Risk Management: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6804" y="5529263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Iterative reviews reduce risks of errors, data loss, or poor usability.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428" y="4796076"/>
            <a:ext cx="6448663" cy="2020372"/>
          </a:xfrm>
          <a:prstGeom prst="roundRect">
            <a:avLst>
              <a:gd name="adj" fmla="val 7241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2948" y="4796076"/>
            <a:ext cx="121920" cy="2020372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7" name="Text 15"/>
          <p:cNvSpPr/>
          <p:nvPr/>
        </p:nvSpPr>
        <p:spPr>
          <a:xfrm>
            <a:off x="7761923" y="5043130"/>
            <a:ext cx="51751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Communication with Stakeholders: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61923" y="5529263"/>
            <a:ext cx="58631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Frequent meetings and demonstrations ensure the Ministry and health professionals are involved throughout the process.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2367201"/>
            <a:ext cx="6448544" cy="1984177"/>
          </a:xfrm>
          <a:prstGeom prst="roundRect">
            <a:avLst>
              <a:gd name="adj" fmla="val 458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82504" y="2591395"/>
            <a:ext cx="600015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Fit with Rwanda’s Health System Constraints: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82504" y="3433763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Agile can prioritize essential features first, considering limited infrastructure in rural areas.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423428" y="2367201"/>
            <a:ext cx="6448663" cy="1984177"/>
          </a:xfrm>
          <a:prstGeom prst="roundRect">
            <a:avLst>
              <a:gd name="adj" fmla="val 4586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47623" y="2591395"/>
            <a:ext cx="57971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Optimization of Cost, Time, and Quality: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47623" y="3077528"/>
            <a:ext cx="60002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By delivering features incrementally, Agile ensures the core system works within the 8-month timeline while controlling cost and improving quality.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58309" y="4595098"/>
            <a:ext cx="13113782" cy="1267182"/>
          </a:xfrm>
          <a:prstGeom prst="roundRect">
            <a:avLst>
              <a:gd name="adj" fmla="val 7181"/>
            </a:avLst>
          </a:prstGeom>
          <a:solidFill>
            <a:srgbClr val="F7BBC1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884" y="4920020"/>
            <a:ext cx="270748" cy="21657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462207" y="4865727"/>
            <a:ext cx="1219331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Takeaway: Agile's iterative approach directly addresses the project's challenges, from adapting to changing requirements to managing risks and optimizing resources within a tight timeline and constrained environment.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568"/>
            <a:ext cx="6829782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1. Simple Development Plan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58309" y="1902500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Timeline: 8 months divided into 4 sprints of 2 months each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8309" y="2404348"/>
            <a:ext cx="13113782" cy="3612237"/>
          </a:xfrm>
          <a:prstGeom prst="roundRect">
            <a:avLst>
              <a:gd name="adj" fmla="val 21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411968"/>
            <a:ext cx="13098542" cy="825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50238" y="2530078"/>
            <a:ext cx="224766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Sprint 1: Requirement Gathering &amp; Prototype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3573661" y="2530078"/>
            <a:ext cx="486358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Low-fidelity prototype, user stories, basic referral form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813006" y="2530078"/>
            <a:ext cx="486739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Analysts: gather requirements, Developers: create prototype, Testers: test prototype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65929" y="3237548"/>
            <a:ext cx="13098542" cy="825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50238" y="3355658"/>
            <a:ext cx="224766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Sprint 2: Core System Development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3573661" y="3355658"/>
            <a:ext cx="486358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Patient referral workflow, basic data storage, hospital communication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8813006" y="3355658"/>
            <a:ext cx="486739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Developers: code core features, Testers: functional testing, Analysts: gather feedback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65929" y="4063127"/>
            <a:ext cx="13098542" cy="825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0238" y="4181237"/>
            <a:ext cx="224766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Sprint 3: Advanced Features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3573661" y="4181237"/>
            <a:ext cx="486358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Diagnostic info sharing, notifications, error handling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8813006" y="4181237"/>
            <a:ext cx="486739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Developers: implement advanced features, Testers: integration testing, Analysts: refine requirements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765929" y="4888706"/>
            <a:ext cx="13098542" cy="1120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50238" y="5006816"/>
            <a:ext cx="224766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Sprint 4: Final Testing &amp; Deployment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3573661" y="5006816"/>
            <a:ext cx="4863584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DPRS, user manual, training plan, deployment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8813006" y="5006816"/>
            <a:ext cx="4867394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Developers: finalize system, Testers: full system testing, Analysts: coordinate training, Stakeholder demos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58309" y="6223754"/>
            <a:ext cx="13113782" cy="1077158"/>
          </a:xfrm>
          <a:prstGeom prst="roundRect">
            <a:avLst>
              <a:gd name="adj" fmla="val 7181"/>
            </a:avLst>
          </a:prstGeom>
          <a:solidFill>
            <a:srgbClr val="F7BBC1"/>
          </a:solidFill>
          <a:ln/>
        </p:spPr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80" y="6498431"/>
            <a:ext cx="230148" cy="184071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356598" y="6453783"/>
            <a:ext cx="1233142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Takeaway: This structured sprint plan ensures a systematic development process, delivering tangible results at each stage and maintaining continuous stakeholder engagement for a successful project outcome.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2025-11-25T10:00:11Z</dcterms:created>
  <dcterms:modified xsi:type="dcterms:W3CDTF">2025-11-25T10:00:11Z</dcterms:modified>
</cp:coreProperties>
</file>